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3" r:id="rId5"/>
    <p:sldId id="262" r:id="rId6"/>
    <p:sldId id="265" r:id="rId7"/>
    <p:sldId id="266" r:id="rId8"/>
    <p:sldId id="264" r:id="rId9"/>
    <p:sldId id="267" r:id="rId10"/>
    <p:sldId id="261" r:id="rId11"/>
    <p:sldId id="268" r:id="rId12"/>
    <p:sldId id="260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18FF7-B97F-43B0-B083-1354C78F2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C2F5D9-270A-4C7F-A01B-131947BFF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F6ED3-DCEA-4248-8187-7FF66536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9EB8-C774-44EE-A14B-8DC396EF2F19}" type="datetimeFigureOut">
              <a:rPr lang="en-GB" smtClean="0"/>
              <a:t>19/08/2022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9992D-52AB-4C78-BB21-BCA3EEA91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3CCCF-EEBA-48C9-B465-EB66C0D8F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8388-5BCE-4E80-BFC1-EC0D3849BE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101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5D61A-0EF2-430E-A408-DCB4FEA72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7ACDC9-A405-4657-8F8F-F66E9F51D5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096FE-2F6C-4897-941A-8BE2A557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9EB8-C774-44EE-A14B-8DC396EF2F19}" type="datetimeFigureOut">
              <a:rPr lang="en-GB" smtClean="0"/>
              <a:t>19/08/2022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F3049-AEF7-4CBA-8792-5891EC705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7B58E-7A92-4649-B45B-AE841EDF7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8388-5BCE-4E80-BFC1-EC0D3849BE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824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A6FBE8-CA48-458E-A5ED-C05F39864D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5D5368-B4AE-4598-95FF-AAA7EF6D7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8EB3-E2A4-4CB1-A0C6-66D58D837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9EB8-C774-44EE-A14B-8DC396EF2F19}" type="datetimeFigureOut">
              <a:rPr lang="en-GB" smtClean="0"/>
              <a:t>19/08/2022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21CDD-75D0-487E-BAD2-ED46AA68A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375E6-A842-4095-AF57-6E527EEE2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8388-5BCE-4E80-BFC1-EC0D3849BE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59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24BF1-2C6A-495A-B670-5A5428FE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3DBF5-A66A-48BE-929D-75813EABA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B9E20-9076-4DFB-ABD5-378130153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9EB8-C774-44EE-A14B-8DC396EF2F19}" type="datetimeFigureOut">
              <a:rPr lang="en-GB" smtClean="0"/>
              <a:t>19/08/2022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A3E81-EF55-42B4-A811-5D75CF836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0EE9B-14F3-4D29-9F65-053CF9607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8388-5BCE-4E80-BFC1-EC0D3849BE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439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03460-2AB0-4FEF-BB0E-82E358EAE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89A77-B064-4C41-9D13-9D98A5279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D14AF-84AC-4E5F-855D-D7DF1B4E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9EB8-C774-44EE-A14B-8DC396EF2F19}" type="datetimeFigureOut">
              <a:rPr lang="en-GB" smtClean="0"/>
              <a:t>19/08/2022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8452F-AE45-483A-841F-01CE04CA6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39124-1E76-413D-B647-3B19AD57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8388-5BCE-4E80-BFC1-EC0D3849BE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199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DC1BD-144E-4D2A-943C-47DC7E884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3F6DB-A6E3-4789-8943-BCFE1C617A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8A512-DC7A-4F19-854B-828A382FB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249AF9-63FB-4ED5-8CDA-4FE89954B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9EB8-C774-44EE-A14B-8DC396EF2F19}" type="datetimeFigureOut">
              <a:rPr lang="en-GB" smtClean="0"/>
              <a:t>19/08/2022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4F69A-A46E-4755-821D-6A2CF3363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6454B8-25BD-43A1-BA07-569F8618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8388-5BCE-4E80-BFC1-EC0D3849BE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799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4D496-358F-4F77-9A89-BB070B53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79024-4E0F-4A42-86E1-D2DBE7A33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1B0D9-D460-480E-8579-A92619128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4FAEC9-1EF3-4CC2-B9B7-E77AD530D1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677DA0-5502-40B4-86A7-756502BD62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9A0A39-4CD3-4FBF-B6AE-DD868D66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9EB8-C774-44EE-A14B-8DC396EF2F19}" type="datetimeFigureOut">
              <a:rPr lang="en-GB" smtClean="0"/>
              <a:t>19/08/2022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0B0396-9CCD-40C1-B8C5-F22B4C0BD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B77D85-AF05-4EEE-8128-8F433895F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8388-5BCE-4E80-BFC1-EC0D3849BE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557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885D5-1673-4F3E-8918-D7CAB638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68C0EC-6D39-4853-A806-7F4C2F25C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9EB8-C774-44EE-A14B-8DC396EF2F19}" type="datetimeFigureOut">
              <a:rPr lang="en-GB" smtClean="0"/>
              <a:t>19/08/2022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E6203C-21E8-40FD-AEE1-D40A9FC46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6C172B-EFD8-4677-BDD4-C38F11E23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8388-5BCE-4E80-BFC1-EC0D3849BE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158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849E0D-1587-4FF2-B6A7-665648484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9EB8-C774-44EE-A14B-8DC396EF2F19}" type="datetimeFigureOut">
              <a:rPr lang="en-GB" smtClean="0"/>
              <a:t>19/08/2022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78ECF-334B-45EA-B0A2-318C520A6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B72BC-3EFB-4CA1-9888-65C3F155E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8388-5BCE-4E80-BFC1-EC0D3849BE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270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F085F-F177-4735-9B4B-61A560B36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28716-E72E-404E-B2BE-E19306640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36605F-7FC0-4BA4-8EE7-09B226C1C9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A70A1A-C1A6-446D-A7D2-0115A4ABB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9EB8-C774-44EE-A14B-8DC396EF2F19}" type="datetimeFigureOut">
              <a:rPr lang="en-GB" smtClean="0"/>
              <a:t>19/08/2022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3D79D3-B98B-406A-A932-82F370FD9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E68ED-522F-4243-ACF7-B59A4FEAA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8388-5BCE-4E80-BFC1-EC0D3849BE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166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B403D-ADCB-47FF-AD6F-BA4A532B7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D9313C-115B-4912-9D72-73F4AC6A74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B308E0-C273-43EB-B756-130036F62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94A96-EBF9-4FCD-9D04-7738CE1DA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9EB8-C774-44EE-A14B-8DC396EF2F19}" type="datetimeFigureOut">
              <a:rPr lang="en-GB" smtClean="0"/>
              <a:t>19/08/2022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354AC8-F20B-40E1-BE30-C4F2B0FF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908D0C-4076-476D-AC0A-191353D5D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8388-5BCE-4E80-BFC1-EC0D3849BE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643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D6978C-FAC6-4283-82ED-E04B936E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A4E74-09EF-47C5-9299-E5E2A50CD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0C434-877E-43E6-8E48-759E0CE508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09EB8-C774-44EE-A14B-8DC396EF2F19}" type="datetimeFigureOut">
              <a:rPr lang="en-GB" smtClean="0"/>
              <a:t>19/08/2022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3829B-EEAD-4A35-9B11-91ABB233C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793FE-9A97-4D3B-B8A3-2876A81976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78388-5BCE-4E80-BFC1-EC0D3849BE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30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7BF6E-7C5F-4C2A-A478-ACA8BECC85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F9BF8-7381-4D77-ACB0-FBD1058309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EEF4C53-9A9E-43BE-B254-73D1304DB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47" y="0"/>
            <a:ext cx="10496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69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4790CC4-DEF8-4985-B785-ACD8BD1E2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14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78BBB62-847B-4DD1-A3B6-0E8FE4B55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02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looking at a paper&#10;&#10;Description automatically generated with low confidence">
            <a:extLst>
              <a:ext uri="{FF2B5EF4-FFF2-40B4-BE49-F238E27FC236}">
                <a16:creationId xmlns:a16="http://schemas.microsoft.com/office/drawing/2014/main" id="{4AB159C3-C85B-4810-A1B9-E72666EF2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77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6B41C8E-6E8A-446A-BFBE-5F2733E5F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6" y="0"/>
            <a:ext cx="10923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59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03BC410-468B-49CF-9EA2-B40089A57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15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934A958-2227-44B6-9E74-E9BAA80CA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64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D1608DB-49AB-4BF5-BF70-B50DB0187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54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273CDCA-C093-449F-81D9-50ECE5EE2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34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01FBA5E-ABF1-403C-9E9E-5881CEB0AA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20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looking at a paper&#10;&#10;Description automatically generated with low confidence">
            <a:extLst>
              <a:ext uri="{FF2B5EF4-FFF2-40B4-BE49-F238E27FC236}">
                <a16:creationId xmlns:a16="http://schemas.microsoft.com/office/drawing/2014/main" id="{FE006978-9798-41E2-B1D8-9ECA025F8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540BDB1-68F0-475A-817B-D00A5512F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3FFF8A8-6CEE-4071-A56A-FC14EAAF4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A72A7ABE-20B0-4192-B6FA-FF2B880578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Picture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9A6B770-77B3-4BCB-9CB7-F5681A0EE7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9DC0EB8F-4C7F-46E5-837D-FC9F3F893E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5" name="Picture 1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8CCB108-8A33-492F-BD70-BE7AB0ED5D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A2D8D325-92A0-4744-A7AF-3FC44E8C30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04C27E-C290-427B-BBF3-990B9ED61A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95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E5A65F2-6183-4260-86CC-760151C50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14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looking at a paper&#10;&#10;Description automatically generated with low confidence">
            <a:extLst>
              <a:ext uri="{FF2B5EF4-FFF2-40B4-BE49-F238E27FC236}">
                <a16:creationId xmlns:a16="http://schemas.microsoft.com/office/drawing/2014/main" id="{C32941E7-5109-4D93-9106-0897FF61D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9A2AAE4-4B17-4B50-B6F6-113A6A26F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748F4C3-0955-4372-993E-AC45168D8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7CD8C3B-718C-4F17-AA11-93A20D717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Picture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6125D6D-29AB-4502-8702-3FC7754B2E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BDC2C8A6-EF2A-4FCE-AAD4-5B91C56DF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5" name="Picture 1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4DFC962-1B5E-4A83-8D4E-0CA010E03D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AFE6499B-DEF4-4EE5-B5AF-FC0F8D46AE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33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07390A4-7EBB-40BE-817C-45B50DEEC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63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2B8A9B8-48F5-4131-940A-B9E58DCEF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0A4001E-AE8D-4683-9CBA-AF4179EAE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94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EC4CB84-341A-4520-A3A1-1EB27FC50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58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pyra</dc:creator>
  <cp:lastModifiedBy>ellen pyra</cp:lastModifiedBy>
  <cp:revision>1</cp:revision>
  <dcterms:created xsi:type="dcterms:W3CDTF">2022-08-19T14:25:50Z</dcterms:created>
  <dcterms:modified xsi:type="dcterms:W3CDTF">2022-08-19T14:34:59Z</dcterms:modified>
</cp:coreProperties>
</file>